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3" r:id="rId5"/>
    <p:sldMasterId id="214748369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Roboto Slab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  <p:embeddedFont>
      <p:font typeface="Roboto Slab Regular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Sofía Dalpont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slide" Target="slides/slide13.xml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font" Target="fonts/RobotoSlab-bold.fntdata"/><Relationship Id="rId44" Type="http://schemas.openxmlformats.org/officeDocument/2006/relationships/font" Target="fonts/RobotoSlabRegular-bold.fntdata"/><Relationship Id="rId21" Type="http://schemas.openxmlformats.org/officeDocument/2006/relationships/font" Target="fonts/RobotoSlab-regular.fntdata"/><Relationship Id="rId43" Type="http://schemas.openxmlformats.org/officeDocument/2006/relationships/font" Target="fonts/RobotoSlabRegular-regular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Medium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Medium-boldItalic.fntdata"/><Relationship Id="rId11" Type="http://schemas.openxmlformats.org/officeDocument/2006/relationships/slide" Target="slides/slide4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3.xml"/><Relationship Id="rId32" Type="http://schemas.openxmlformats.org/officeDocument/2006/relationships/font" Target="fonts/Montserrat-bold.fntdata"/><Relationship Id="rId13" Type="http://schemas.openxmlformats.org/officeDocument/2006/relationships/slide" Target="slides/slide6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5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8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7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0.xml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9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7-08T09:55:14.321">
    <p:pos x="6000" y="0"/>
    <p:text>+alexandre.avalos@ironhack.com to deliver abstract icons by sep. Change when we have a new icon pack!
_Assigned to Alexandre Avalos_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b19b38507_0_2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b19b38507_0_2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bd2b3b6d4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bd2b3b6d4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bd2b3b6d4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bd2b3b6d4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bd2b3b6d4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bd2b3b6d4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c7f72681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c7f72681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b1a4c86b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b1a4c86b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b1a4c86b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b1a4c86b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bd2b3b6d4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bd2b3b6d4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bd2b3b6d4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bd2b3b6d4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bd2b3b6d4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bd2b3b6d4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bd2b3b6d4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bd2b3b6d4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bd2b3b6d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bd2b3b6d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bd2b3b6d4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bd2b3b6d4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8.jpg"/><Relationship Id="rId5" Type="http://schemas.openxmlformats.org/officeDocument/2006/relationships/image" Target="../media/image15.jpg"/><Relationship Id="rId6" Type="http://schemas.openxmlformats.org/officeDocument/2006/relationships/image" Target="../media/image1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lanced Slide Style">
  <p:cSld name="CUSTOM_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ore text + Img Slide Style">
  <p:cSld name="CAPTION_ONL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sous-titre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GOAL CHECKED">
  <p:cSld name="CUSTOM_7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" name="Google Shape;6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62" name="Google Shape;6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sson opening sty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/3 Text - 1/3 Imag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/2 Text - 1/2 Image">
  <p:cSld name="TITLE_AND_BODY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/3 Text - 2/3 Image">
  <p:cSld name="TITLE_AND_BODY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MMARY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b="0" l="17192" r="17186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03" name="Google Shape;10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4" name="Google Shape;1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Slide Style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Screen Style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ore text + Img Slide Style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Features, round photo">
  <p:cSld name="CUSTOM_9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28" name="Google Shape;1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b="1343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b="16683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ew Chapter - Light Blue">
  <p:cSld name="CUSTOM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5" name="Google Shape;1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Violet">
  <p:cSld name="CUSTOM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0" name="Google Shape;1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Red">
  <p:cSld name="CUSTOM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5" name="Google Shape;15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6" name="Google Shape;1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Yellow">
  <p:cSld name="CUSTOM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0" name="Google Shape;1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1" name="Google Shape;1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Light Green">
  <p:cSld name="CUSTOM_1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5" name="Google Shape;1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Dark Blue">
  <p:cSld name="CUSTOM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70" name="Google Shape;17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1" name="Google Shape;1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 Style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4" name="Google Shape;1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5" name="Google Shape;1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 + Image Style">
  <p:cSld name="CUSTOM_6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b="0" l="10533" r="1685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8" name="Google Shape;1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9" name="Google Shape;1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ty Slide Style">
  <p:cSld name="CUSTOM_7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1" name="Google Shape;18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2" name="Google Shape;18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GOAL CHECKED">
  <p:cSld name="CUSTOM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4" name="Google Shape;18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5" name="Google Shape;18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7" name="Google Shape;18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Features with emoji Style">
  <p:cSld name="CUSTOM_8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3" name="Google Shape;19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ound Photo and bullet points Style">
  <p:cSld name="CUSTOM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Goals Style">
  <p:cSld name="CUSTOM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b="0" l="16002" r="15784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sz="3000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201" name="Google Shape;2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2" name="Google Shape;2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tyle">
  <p:cSld name="CUSTOM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4" name="Google Shape;20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5" name="Google Shape;20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sous-titre">
  <p:cSld name="TITLE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" name="Google Shape;208;p4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/>
          <p:nvPr>
            <p:ph type="title"/>
          </p:nvPr>
        </p:nvSpPr>
        <p:spPr>
          <a:xfrm>
            <a:off x="1959550" y="3924475"/>
            <a:ext cx="4878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| FULL-TIME BOOTCAMP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4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Process Overview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48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7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What is analysis?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Do we need Mathematics?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What is a machine-learning model?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How do we know which is best?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57"/>
          <p:cNvSpPr txBox="1"/>
          <p:nvPr/>
        </p:nvSpPr>
        <p:spPr>
          <a:xfrm>
            <a:off x="585600" y="1061800"/>
            <a:ext cx="8174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instrument </a:t>
            </a: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would make our lives easier?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57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8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Validate </a:t>
            </a:r>
            <a:r>
              <a:rPr b="1" lang="en" sz="5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Present</a:t>
            </a:r>
            <a:r>
              <a:rPr b="1" lang="en" sz="5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5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58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chemeClr val="dk1"/>
                </a:solidFill>
              </a:rPr>
              <a:t>🎁</a:t>
            </a:r>
            <a:endParaRPr sz="9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9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Can we measure the model’s performance?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How do we visualise the results?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Can we automate processes?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Which is the best way to present results?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9"/>
          <p:cNvSpPr txBox="1"/>
          <p:nvPr/>
        </p:nvSpPr>
        <p:spPr>
          <a:xfrm>
            <a:off x="585600" y="1061800"/>
            <a:ext cx="8174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instrument </a:t>
            </a: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would make our lives easier?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59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3450" y="1402050"/>
            <a:ext cx="6697101" cy="23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0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Define the problem</a:t>
            </a:r>
            <a:endParaRPr b="1" sz="5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50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🤔</a:t>
            </a:r>
            <a:endParaRPr sz="9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1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Which is the problem to solve?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Which is the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objective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What do we need?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Is there a method?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51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to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define the problem?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51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2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Gather some data</a:t>
            </a:r>
            <a:endParaRPr b="1" sz="5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52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🧺</a:t>
            </a:r>
            <a:endParaRPr sz="9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3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Which is the necessary data?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Where can we achieve this data?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 can we extract it?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 can we store it?</a:t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53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data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 we need</a:t>
            </a: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3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4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Clean the data</a:t>
            </a:r>
            <a:endParaRPr b="1" sz="5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54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🧹</a:t>
            </a:r>
            <a:endParaRPr sz="9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5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What is data cleaning?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What is data wrangling?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 do we do it?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What does ‘data types’ mean?</a:t>
            </a: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55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information </a:t>
            </a: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 we want to produce?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55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6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Explore, process, </a:t>
            </a:r>
            <a:r>
              <a:rPr b="1" lang="en" sz="5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build</a:t>
            </a:r>
            <a:endParaRPr b="1" sz="5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56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chemeClr val="dk1"/>
                </a:solidFill>
              </a:rPr>
              <a:t>🛹</a:t>
            </a:r>
            <a:endParaRPr sz="9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